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2121"/>
    <a:srgbClr val="3FCDFF"/>
    <a:srgbClr val="D8DD05"/>
    <a:srgbClr val="E2D7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Tm="10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E154D-87D6-4510-B837-CEF1D3BEF16F}" type="datetimeFigureOut">
              <a:rPr lang="de-DE" smtClean="0"/>
              <a:pPr/>
              <a:t>24.02.2012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34CCA-F919-4417-8A3B-E379BA4F3E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siasrv03.my-myk.net\40324\000_von_schueler_fuer_lehrer\Wei&#223;\Projekt\04%20Night%20Clouds.wm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freimaurer_boehm_DW_926162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5" y="0"/>
            <a:ext cx="913994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20176077"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320552"/>
          </a:xfrm>
        </p:spPr>
        <p:txBody>
          <a:bodyPr>
            <a:normAutofit/>
          </a:bodyPr>
          <a:lstStyle/>
          <a:p>
            <a:r>
              <a:rPr lang="de-DE" sz="4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Projektgebiete in 30 Jahren</a:t>
            </a:r>
            <a:endParaRPr lang="de-DE" sz="44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04 Night Clouds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3567" y="0"/>
            <a:ext cx="919113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2008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Projektgebiet Hagere Mariam liegt in direkter Nachbarschaft zu </a:t>
            </a:r>
            <a:r>
              <a:rPr lang="de-DE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Asagirt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Dadurch können vor allem infrastrukturelle Maßnahmen der Stiftung zusätzlich genutzt werden.</a:t>
            </a:r>
          </a:p>
          <a:p>
            <a:pPr>
              <a:buNone/>
            </a:pPr>
            <a:endParaRPr lang="de-DE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borena-wo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2011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Jahr des 30-jährigen Bestehens startet </a:t>
            </a:r>
            <a:r>
              <a:rPr lang="de-DE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Menschen für Menschen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 Entwicklungsprojekt in </a:t>
            </a:r>
            <a:r>
              <a:rPr lang="de-DE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Borena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Den Menschen fehlt es am Nötigsten. In der ersten Projektphase bis Ende 2013 sollen für viele Familien grundlegende Verbesserungen erreicht werden.</a:t>
            </a:r>
          </a:p>
          <a:p>
            <a:endParaRPr lang="de-D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8777252" cy="630932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2011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824536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Menschen in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Ginde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Beret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der Provinz West-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Shoa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leben hauptsächlich von der Landwirtschaft und Viehzucht. Bodenerosion und Dürre erschweren den Ackerbau, die Wasserversorgung ist katastrophal. In allen Bereichen des Lebens gibt es Bedarf an Hilfe.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Aethiopie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Erste 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Erste Projekt (1982) von Menschen für Menschen war im </a:t>
            </a:r>
            <a:r>
              <a:rPr lang="de-DE" sz="28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Erer</a:t>
            </a:r>
            <a:r>
              <a:rPr lang="de-DE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Tal  . Durch die Dürrejahre und den </a:t>
            </a:r>
            <a:r>
              <a:rPr lang="de-DE" sz="28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Ogadenkonflikt</a:t>
            </a:r>
            <a:r>
              <a:rPr lang="de-DE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hatten rund 2.000 Halbnomaden alles verloren und fanden im </a:t>
            </a:r>
            <a:r>
              <a:rPr lang="de-DE" sz="2800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Erer</a:t>
            </a:r>
            <a:r>
              <a:rPr lang="de-DE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Tal eine neue Heimat.</a:t>
            </a:r>
            <a:endParaRPr lang="de-DE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1996 wurde das Gebiet offiziell an die Bevölkerung übergeben. </a:t>
            </a:r>
            <a:endParaRPr lang="de-DE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de-D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20100607_illuba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1985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121299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Vom sozialistischen Regime wurden ca. 650.000 Menschen in einer der größten Dürrezeiten nach </a:t>
            </a:r>
            <a:r>
              <a:rPr lang="de-DE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Illubabor</a:t>
            </a:r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umgesiedelt.</a:t>
            </a:r>
          </a:p>
          <a:p>
            <a:r>
              <a:rPr lang="de-D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Karlheinz Böhm Äthiopienhilfe nahm sich den Menschen an</a:t>
            </a:r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0194_merhabe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1992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Merhabete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ist eine dürreanfällige, stark erodierte Hochlandregion. Neben der Sicherung von Boden, Wald und Wasser baute die Stiftung die unterentwickelte soziale und räumliche Infrastruktur aus</a:t>
            </a:r>
          </a:p>
          <a:p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 wurde das 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ebiet an die lokale Bevölkerung  übergeben. </a:t>
            </a:r>
          </a:p>
          <a:p>
            <a:endParaRPr lang="de-DE" dirty="0"/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90f8d475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1997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1" dirty="0" smtClean="0">
                <a:solidFill>
                  <a:schemeClr val="bg1">
                    <a:lumMod val="95000"/>
                  </a:schemeClr>
                </a:solidFill>
              </a:rPr>
              <a:t>Die Äthiopienhilfe weitete ihre Aktivitäten im Hochland auf die Region </a:t>
            </a:r>
            <a:r>
              <a:rPr lang="de-DE" sz="2400" b="1" dirty="0" err="1" smtClean="0">
                <a:solidFill>
                  <a:schemeClr val="bg1">
                    <a:lumMod val="95000"/>
                  </a:schemeClr>
                </a:solidFill>
              </a:rPr>
              <a:t>Derra</a:t>
            </a:r>
            <a:r>
              <a:rPr lang="de-DE" sz="2400" b="1" dirty="0" smtClean="0">
                <a:solidFill>
                  <a:schemeClr val="bg1">
                    <a:lumMod val="95000"/>
                  </a:schemeClr>
                </a:solidFill>
              </a:rPr>
              <a:t> aus, die sich direkt an </a:t>
            </a:r>
            <a:r>
              <a:rPr lang="de-DE" sz="2400" b="1" dirty="0" err="1" smtClean="0">
                <a:solidFill>
                  <a:schemeClr val="bg1">
                    <a:lumMod val="95000"/>
                  </a:schemeClr>
                </a:solidFill>
              </a:rPr>
              <a:t>Merhabete</a:t>
            </a:r>
            <a:r>
              <a:rPr lang="de-DE" sz="2400" b="1" dirty="0" smtClean="0">
                <a:solidFill>
                  <a:schemeClr val="bg1">
                    <a:lumMod val="95000"/>
                  </a:schemeClr>
                </a:solidFill>
              </a:rPr>
              <a:t> anschließt. Gemeinsam mit der lokalen Bevölkerung wurde daran gearbeitet, die Standards in allen Bereichen des Lebens menschenwürdig zu gestalten.</a:t>
            </a:r>
          </a:p>
          <a:p>
            <a:endParaRPr lang="de-DE" dirty="0"/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familienalltag-bil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-27384"/>
            <a:ext cx="9180512" cy="68853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863477"/>
            <a:ext cx="8229600" cy="3589859"/>
          </a:xfrm>
        </p:spPr>
        <p:txBody>
          <a:bodyPr/>
          <a:lstStyle/>
          <a:p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Region </a:t>
            </a:r>
            <a:r>
              <a:rPr lang="de-DE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Midda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ist von großen infrastrukturellen Problemen gekennzeichnet. Das Land ist zerklüftet – Hochplateaus wechseln sich mit tiefen Schluchten ab. </a:t>
            </a:r>
            <a:r>
              <a:rPr lang="de-DE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Menschen für Menschen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arbeitet dort u.a. in den Schwerpunktbereichen Landwirtschaft und Wasserversorgung.</a:t>
            </a:r>
          </a:p>
          <a:p>
            <a:endParaRPr lang="de-DE" dirty="0"/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Babile Tuempe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089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2002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701008"/>
          </a:xfrm>
        </p:spPr>
        <p:txBody>
          <a:bodyPr/>
          <a:lstStyle/>
          <a:p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de-DE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Babile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einem dürreanfälligen Distrikt der Provinz Ost-</a:t>
            </a:r>
            <a:r>
              <a:rPr lang="de-DE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Hararghe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leben die Familien vor allem von Viehzucht und vom Anbau von Mais und Hirse. Es fehlt an Fachwissen, um die Erträge zu steigern, an Trinkwasser, medizinischen Einrichtungen und Schulen.</a:t>
            </a:r>
          </a:p>
          <a:p>
            <a:endParaRPr lang="de-D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11238824,8450863,highRes,maxh,480,maxw,480,31ga3306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2030" cy="68853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de-DE" dirty="0" smtClean="0"/>
              <a:t>2006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In </a:t>
            </a:r>
            <a:r>
              <a:rPr lang="de-DE" sz="2800" b="1" dirty="0" err="1" smtClean="0">
                <a:solidFill>
                  <a:schemeClr val="bg1"/>
                </a:solidFill>
              </a:rPr>
              <a:t>Asagirt</a:t>
            </a:r>
            <a:r>
              <a:rPr lang="de-DE" sz="2800" b="1" dirty="0" smtClean="0">
                <a:solidFill>
                  <a:schemeClr val="bg1"/>
                </a:solidFill>
              </a:rPr>
              <a:t> (auf einer Höhe von 3.000 Metern) herrscht ein raues, sehr kaltes Klima. Die Landschaft ist entwaldet, weil die Menschen Brennholz brauchen. Die unzureichende Ernährung schwächt ihre Abwehrkräfte.</a:t>
            </a:r>
          </a:p>
          <a:p>
            <a:pPr>
              <a:buNone/>
            </a:pPr>
            <a:endParaRPr lang="de-DE" sz="2800" b="1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dirty="0"/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769403f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2007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Projektregion </a:t>
            </a:r>
            <a:r>
              <a:rPr lang="de-DE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Borecha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ist schwer zugänglich. Nachdem es in den ersten Jahren vor allem um den Aufbau der Infrastruktur ging, liegt heute die Verbesserung der landwirtschaftlichen Produktion im Vordergrund.</a:t>
            </a:r>
          </a:p>
          <a:p>
            <a:r>
              <a:rPr lang="de-DE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Nono</a:t>
            </a:r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Selle ist das Kleinste der Projektgebiete. Auch hier ging es die ersten Jahre um die Verbesserung der Infrastruktur, den Bau von Straßen, Brücken, Krankenstationen und Wasserstellen.</a:t>
            </a:r>
          </a:p>
          <a:p>
            <a:endParaRPr lang="de-DE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Bildschirmpräsentation (4:3)</PresentationFormat>
  <Paragraphs>30</Paragraphs>
  <Slides>12</Slides>
  <Notes>0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 </vt:lpstr>
      <vt:lpstr>Das Erste Projekt</vt:lpstr>
      <vt:lpstr>1985</vt:lpstr>
      <vt:lpstr>1992</vt:lpstr>
      <vt:lpstr>1997</vt:lpstr>
      <vt:lpstr>2000</vt:lpstr>
      <vt:lpstr>2002</vt:lpstr>
      <vt:lpstr>2006</vt:lpstr>
      <vt:lpstr>2007</vt:lpstr>
      <vt:lpstr>2008</vt:lpstr>
      <vt:lpstr>2011</vt:lpstr>
      <vt:lpstr>2011</vt:lpstr>
    </vt:vector>
  </TitlesOfParts>
  <Company>Kreisverwaltung Mayen Koblenz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Menschen für Menschen Karlheinz Böhms Äthiopienhilfe</dc:title>
  <dc:creator>S403241774</dc:creator>
  <cp:lastModifiedBy>Administrator</cp:lastModifiedBy>
  <cp:revision>20</cp:revision>
  <dcterms:created xsi:type="dcterms:W3CDTF">2012-02-22T07:28:03Z</dcterms:created>
  <dcterms:modified xsi:type="dcterms:W3CDTF">2012-02-24T11:12:34Z</dcterms:modified>
</cp:coreProperties>
</file>